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7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43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8884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84984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4800" b="0" dirty="0" smtClean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鼓励每个人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不论年龄大小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都可以成为发明家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并指出了一些关于发明和发明家的常见误解。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124744"/>
            <a:ext cx="11485848" cy="1275352"/>
          </a:xfrm>
          <a:prstGeom prst="rect">
            <a:avLst/>
          </a:prstGeom>
        </p:spPr>
      </p:pic>
      <p:pic>
        <p:nvPicPr>
          <p:cNvPr id="4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28" y="2628563"/>
            <a:ext cx="1651000" cy="4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often find it hard to make some inventions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they think only a few people can be inventors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everyone can be an inventor if they want and are willing to start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an inventor, here are some wrong ideas you should avoid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41094"/>
            <a:ext cx="11485848" cy="285007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other factors were also important for his creativity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Perhaps this sounds crazy, but it’s true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successful creators also don’t give up when they get something wrong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invention has to be something totally new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don’t have the ability to make something new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that you can invent something when you are young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agrees with the idea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70283" y="1151655"/>
            <a:ext cx="356188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B</a:t>
            </a:r>
            <a:endParaRPr lang="zh-CN" altLang="en-US" sz="20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27851"/>
            <a:ext cx="11485848" cy="164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often find it hard to make some inventions. So they think only a few people can be inventors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everyone can be an inventor if they want and are willing to start...To be an inventor, here are some wrong ideas you should avoid.”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此处应是承上启下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也许这听起来很疯狂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但这是真的。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69660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inventing means creating something new, but the idea could also come from something that is already there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Wright brothers, for example, got the ideas for building a “flying machine” from watching birds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37077"/>
            <a:ext cx="11485848" cy="267765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other factors were also important for his creativity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Perhaps this sounds crazy, but it’s true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successful creators also don’t give up when they get something wrong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invention has to be something totally new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don’t have the ability to make something new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that you can invent something when you are young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agrees with the idea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30053" y="733642"/>
            <a:ext cx="370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027692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“Well, inventing means creating something new, but the idea could also come from something that is already there. The Wright brothers, for example, got the ideas for building a “flying machine” from watching birds.”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文段主旨是批判发明的想法必须是全新的东西这一错误观点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一项发明必须是完全全新的东西。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7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7860"/>
            <a:ext cx="11485848" cy="1569660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Inventors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 lot of factors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因素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make inventions possible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Mozart, for example, he was born with a special talent for music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was a music teacher, and Mozart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hours every day, from the time he was in kindergarten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75746"/>
            <a:ext cx="11485848" cy="264232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other factors were also important for his creativity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Perhaps this sounds crazy, but it’s true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successful creators also don’t give up when they get something wrong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invention has to be something totally new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don’t have the ability to make something new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that you can invent something when you are young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agrees with the idea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93094" y="1385611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783236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Mozart, for example, he was born with a special 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 for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music....His father was a 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teacher, and Mozart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practised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hours every day, from the time he was in kindergarten.”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此处应该说其他因素对他的创造力也很重要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但其他因素对他的创造力也很重要。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92369" y="5177128"/>
            <a:ext cx="3969548" cy="4263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00AEEF"/>
                </a:solidFill>
                <a:cs typeface="Times New Roman" panose="02020603050405020304" pitchFamily="18" charset="0"/>
              </a:rPr>
              <a:t>have</a:t>
            </a:r>
            <a:r>
              <a:rPr lang="en-US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AEEF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AEEF"/>
                </a:solidFill>
                <a:cs typeface="Times New Roman" panose="02020603050405020304" pitchFamily="18" charset="0"/>
              </a:rPr>
              <a:t>talent</a:t>
            </a:r>
            <a:r>
              <a:rPr lang="en-US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AEEF"/>
                </a:solidFill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AEEF"/>
                </a:solidFill>
                <a:cs typeface="Times New Roman" panose="02020603050405020304" pitchFamily="18" charset="0"/>
              </a:rPr>
              <a:t>sth</a:t>
            </a:r>
            <a:r>
              <a:rPr lang="en-US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sz="20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有天赋</a:t>
            </a:r>
            <a:endParaRPr lang="zh-CN" altLang="zh-CN" sz="2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箭头左.eps" descr="id:21474864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90664" y="5221560"/>
            <a:ext cx="404399" cy="28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3634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Thomas Edison said that being an inventor was “99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 work and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inspiration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one inventor said, “A failure is the right answer to the wrong question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88830"/>
            <a:ext cx="11485848" cy="315233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other factors were also important for his creativity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Perhaps this sounds crazy, but it’s true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successful creators also don’t give up when they get something wrong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invention has to be something totally new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don’t have the ability to make something new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that you can invent something when you are young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agrees with the idea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6156" y="1177779"/>
            <a:ext cx="407484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013176"/>
            <a:ext cx="11485848" cy="137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one inventor said, ‘A failure is the right answer to the wrong question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此处应与后面发明家说的关于失败的话相呼应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非常成功的创造者在犯错时也不会放弃。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2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64999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Inventors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an example of young inventors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Brille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blind when he was a child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was 15, he invented a system of reading and writing for blind people that is still used in most countries today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264232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other factors were also important for his creativity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Perhaps this sounds crazy, but it’s true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successful creators also don’t give up when they get something wrong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invention has to be something totally new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don’t have the ability to make something new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that you can invent something when you are young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22115" algn="l"/>
                <a:tab pos="6862445" algn="l"/>
                <a:tab pos="7377430" algn="l"/>
                <a:tab pos="961771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agrees with the idea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01468" y="1108111"/>
            <a:ext cx="341760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/>
              <a:t>F</a:t>
            </a:r>
            <a:endParaRPr lang="zh-CN" altLang="en-US" sz="20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702981"/>
            <a:ext cx="11485848" cy="153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“Wrong idea 3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Inventors are always old people...Here is an example of young inventors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Louis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Brille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blind when he was a child. When he was 15, he invented a system of reading and writing for blind people that is still used in most countries today.”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此处举例说明年轻人也能发明东西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年轻的时候要相信自己能有所创造。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947</Words>
  <Application>Microsoft Office PowerPoint</Application>
  <PresentationFormat>自定义</PresentationFormat>
  <Paragraphs>59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446</cp:revision>
  <dcterms:created xsi:type="dcterms:W3CDTF">2020-11-06T05:24:00Z</dcterms:created>
  <dcterms:modified xsi:type="dcterms:W3CDTF">2025-09-17T07:11:39Z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